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2E2A2-E51E-4B2F-B14B-B25E8C812F52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88181-A759-474E-8D56-504D7CB39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27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88181-A759-474E-8D56-504D7CB39BA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5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051771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Казахский Национальный Университет  им. аль-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Фараби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факультет философии и политологии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№1. Введение в дисциплину «Технологии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управления в образовании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/>
          <a:p>
            <a:pPr algn="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Махамбетова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Ж.Т., ст. преподаватель кафедры педагогики 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образовательного менеджмента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18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Принципы общей теории социального 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К основным принципам менеджмента относят: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целенаправленность и последовательность;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состязательность и максимальное вовлечение исполнителей в принятие решений;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научность в сочетании с элементами искусства;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функциональную специализацию в сочетании с универсальной деятельностью;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оптимальное сочетание централизованного регулирования и самоуправления;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учет индивидуальных особенностей работников;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обеспечение единства прав и ответственности в каждом звене;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последовательность и непрерывность;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контроль, координация действий;</a:t>
            </a:r>
          </a:p>
          <a:p>
            <a:pPr marL="0" indent="0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учет закономерностей как межличностных отношений, так и группового поведения.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950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 зависимости от направления деятельности разновидностями менеджмента принято считать: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управление производством (производственный менеджмент) — определение оптимального объема и структуры выпуска продукции, расстановка людей, организация подачи материалов и ремонта оборудования, устранение сбоев в поставке продукции, контроль качества, текущее руководство персоналом, стимулирование труда;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управление материально-техническим снабжением и сбытом — заключение договоров, формирование каналов сбыта, доставки и хранения сырья, отправки продукции;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управление инновациями (инновационный менеджмент) — процесс научных исследований, прикладных разработок, внедрение новинок в производство;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управление персоналом (персонал-менеджмент) — управление кадрами и повышение квалификации, улучшение условий труда и быта персонала, разрешение конфликтов;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977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финансовое управление (финансовый менеджмент) — составление бюджета, формирование и распределение денежных ресурсов, оценка текущего и перспективного финансового состояния;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управление маркетингом (маркетинг-менеджмент) — изучение рынка спроса на продукцию, выработка ценовой и рекламной политики;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эккаунтингом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эккаунтинг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-менеджмент) — процесс сбора, обработки и анализа данных о функционировании организации, сопоставление с планируемыми данными, выявление проблем, вскрытие резервов имеющегося потенциала.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любой социальной системе центральным, системообразующим фактором является человек (менеджер), выполняющий управленческую деятельность на основе соответствующих научных принципов с применением специальных приемов, методов, форм и средств. Менеджер — это профессионал, задачей которого является организация конкретной производительной работы в рамках определенного числа работников, функционально подчиненных ему.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33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Администрация образовательного учреждения, с одной стороны, может выступать в качестве совокупного субъекта управления по отношению к учительскому коллективу, с другой стороны, она является объектом управления (точнее, управляемой подсистемой) со стороны органов управления образовательным учреждением. В то же время администрация образовательного учреждения состоит из менеджеров определенных направлений деятельности школы, каждый из которых управляет своей совокупностью подчиненных ему работников, образующих управляемую подсистему.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Современного учителя, работающего в условиях активного вхождения школы в рыночные отношения, можно считать менеджером учебно-познавательного процесса, так как он является не только субъектом управления процессом обучения, воспитания и развития учащихся, но и оказывает образовательные услуги в условиях зарождающейся конкуренции.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13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Педагогический менеджмент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— это: а) комплекс принципов, методов, организационных форм и технологических приемов управления педагогическими системами, направленный на повышение эффективности их функционирования и развития; б) научно-организованное управление со своеобразной иерархией: первый уровень — управление деятельностью педагогического коллектива, второй — управление деятельностью учащихся.</a:t>
            </a:r>
          </a:p>
          <a:p>
            <a:pPr marL="0" indent="0" algn="just"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Специфика педагогического менеджмента заключена в особенностях предмета, продукта, орудия и результатов труда менеджера образования.</a:t>
            </a:r>
          </a:p>
          <a:p>
            <a:pPr marL="0" indent="0" algn="just"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Предметом труда менеджера образовательного процесса является деятельность людей, которыми он руководит.</a:t>
            </a:r>
          </a:p>
          <a:p>
            <a:pPr marL="0" indent="0" algn="just"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Продуктом труда — информация об учебно-воспитательном процессе.</a:t>
            </a:r>
          </a:p>
          <a:p>
            <a:pPr marL="0" indent="0" algn="just"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Орудием труда — слово, речь.</a:t>
            </a:r>
          </a:p>
          <a:p>
            <a:pPr marL="0" indent="0" algn="just"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Результатом труда менеджера образовательного процесса является уровень </a:t>
            </a:r>
            <a:r>
              <a:rPr lang="ru-RU" sz="5000" dirty="0" err="1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, воспитанности и развития объекта менеджмента —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077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Менеджмент не дает унифицированных рецептов, он учит тому, как, зная приемы, способы и пути разрешения тех или других управленческих задач, добиваться успеха.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Управление педагогическими системами как разновидность социального управления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Основная задача любой науки — выявление закономерностей изучаемых явлений и процессов для более полного и глубокого понимания действительности. Наука управления педагогическими системами (в нашем случае — вузом) призвана изучать процессы постановки и решения управленческих задач и получать знания о том, при каких условиях эти задачи будут решаться оптимальным образом.</a:t>
            </a:r>
          </a:p>
          <a:p>
            <a:pPr marL="0" indent="0" algn="just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Общим предметом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внутривузовского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управления являются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закономерные связи между свойствами управляющей подсистемы института, характеристиками процесса управления и результатами функционирования и развития вузов при различных внешних и внутренних условиях.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196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Частными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предметами рассмотрения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внутривузовского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управления являются: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учебно-воспитательный процесс (осуществление управления с учетом особенностей технологии образовательного процесса);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кадровая политика руководства учреждением (подбор и расстановка педагогических и управленческих кадров, технического персонала; осуществление аттестации работников учреждения; мотивирование их на эффективную работу; создание благоприятной психологической обстановки);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освоение новшеств и их влияние на процесс развития вуза, также требующее управления (планирование, организация, контроль и мотивация);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осуществление взаимосвязи с социально-экономическим окружением вуза и поиск оптимальных вариантов управления педагогической системой, функционирующей и развивающейся в конкретном социуме,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265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Все исследования во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внутривузовском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управлении подразделяют на две группы: описательно-объяснительного и формирующего типов.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К основным задачам описательно-объяснительного типа исследований, рассматривающего развитие управленческого процесса как естественного процесса, имеющего свои закономерности и тенденции, относят: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анализ существующей управленческой практики;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выявление факторов, влияющих на эффективность реализации управленческих функций;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разработка соответствующих теоретических моделей, позволяющих объяснить исследуемые процессы и явления;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выработка рекомендаций по корректировке и регулированию процесса управления вузом.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187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Выявление закономерностей и тенденций развития управленческого процесса создает теоретическую базу для разработки программ развития управления в конкретных образовательных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учреждениях. При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решении задач описательно-объяснительного типа исследований используются традиционные для социальных наук методы: наблюдение, опрос, тестирование, контент-анализ документов; сбор, обработка, систематизация и анализ информации об опыте управленческой деятельности, его экспертиза и обобщение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пр.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исследованиях формирующего типа сначала разрабатываются модели новой управленческой деятельности, затем осуществляется их внедрение в практику управления конкретных образовательных учреждений с последующим анализом и оценкой последствий произведенных новшеств. 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38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качестве основных при таком типе исследований используются методы проектирования (моделирования) деятельности и формирующего эксперимента; в дополнение к ним могут применяться методы наблюдения, опроса, тестирования, экспертизы, обработки и анализа статистических данных и пр. Взаимосвязь этих групп методов исследования управленческих процессов закономерна в силу того, что, с одной стороны, теоретические модели, составленные в результате описания и объяснения существующей практики управления, служат основой для создания новых моделей управления. С другой стороны, результаты реализации новых моделей, подвергнутые всестороннему анализу, становятся мощным фактором совершенствования существующей управленческой практики.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4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Цели занятия: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изучить основные понятия и принципы теории управления; осмыслить назначение, функции управления образовательными системами; осмыслить разные точки зрения на сущность управления.</a:t>
            </a:r>
          </a:p>
          <a:p>
            <a:pPr marL="0" indent="0" algn="just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План: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Основные понятия общей теории управления.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Принципы общей теории управления.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Управление педагогическими системами как разновидность управления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Базовые понятия: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управление, менеджмент, педагогический менеджмент, менеджер образования, принципы управления, методы управления, формы управления.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98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Основные понятия общей теории социального 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Управление — это воздействие на систему с целью ее упорядочения, сохранения качественной специфики, совершенствования и развития.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Развитие теории социального управления началось на рубеже XIX—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XXвв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., чему в огромной мере способствовали достижения науки и техники, приведшие к существенным изменениям в отношениях к материальному производству и бизнесу. Основоположниками теории научного управления являются всемирно известные теоретики и практики научного менеджмента Ф. Тейлор, Г. Форд, Г.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Эмерсон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Файоль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Э.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Мэйо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др.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0608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Основные понятия общей теории социального 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Файоль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считал, что управлять — значит предвидеть, изучать будущее и устанавливать программу действий; организовывать — строить двойной организм предприятия (материальный и социальный); распоряжаться — приводить в действие персонал предприятия; согласовывать — связывать, объединять и сочетать действия и усилия; контролировать — наблюдать, чтобы все происходило сообразно установленным правилам и распоряжениям.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71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Основные понятия общей теории социального 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60-х гг. прошлого века произошло осмысление школоведения как важной отрасли педагогической науки, возобновился интерес к научной организации труда учителя, директора школы.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последние десятилетия XX вв. произошло резкое возрастание роли общего и специального научного знания, профессиональных и личностных качеств человека в общественной и экономической жизни. Это обстоятельство выдвинуло сферу образования в число приоритетных областей человеческой деятельности и обусловило ее бурное развитие по всем направлениям.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5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Основные понятия общей теории социального 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Произошла смена образовательной парадигмы, интенсивно разрабатывается новое содержание образования, технологии обучения и воспитания. Информационная революция дала начало развитию принципиально новым средствам, методам, формам управления. Наблюдается взрывообразное усиление роли общественных наук и человеческого фактора в управлении социальными системами, в том числе и образовательными.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94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Существенным стимулирующим фактором развития теории управления школой в современном мире стало интенсивное внедрение рыночных отношений в систему образования.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до 80-х гг. прошлого века управление понималось как процесс выработки, принятия и реализации управленческих решений, как деятельность руководителя, то в 80-е гг. управление характеризуется как целенаправленное и планомерное воздействие на всех участников управляемого процесса.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Таким образом, 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под управлением понимается целенаправленное и планомерное взаимодействие управляющей и управляемой подсистем, направленное на достижение запланированного результата (цели).</a:t>
            </a: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073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считают многие исследователи, в семантическом плане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 понятиями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«управление» и «менеджмент» существенной разницы нет. Термин «менеджер»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manager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идентичен словам «управленец», «руководитель». Что же подразумевается под такими понятиями, как «менеджмент», «менеджер», «менеджер образования», «педагогический менеджмент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»? Первоначально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 словом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понималось «искусство объезжать лошадей» (XVIII—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XIXвв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., Англия).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реализации управленческих задач и т. 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55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Позднее в определение термина «менеджмент» стали вкладывать следующий смысл: вид деятельности; аппарат управления; наука и искусство управления; учебная дисциплина (ее преподавание начал в 1881 г. Джозеф </a:t>
            </a:r>
            <a:r>
              <a:rPr lang="ru-RU" sz="2400" dirty="0" err="1"/>
              <a:t>Вартон</a:t>
            </a:r>
            <a:r>
              <a:rPr lang="ru-RU" sz="2400" dirty="0"/>
              <a:t> в колледже США); система планирования, прогнозирования и организации производства; целенаправленное взаимодействие управляющей и управляемой подсистем; деятельность по реализации управленческих задач и т. д.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36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1400</Words>
  <Application>Microsoft Office PowerPoint</Application>
  <PresentationFormat>Экран (4:3)</PresentationFormat>
  <Paragraphs>73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Казахский Национальный Университет  им. аль-Фараби факультет философии и политологии      Лекция №1. Введение в дисциплину «Технологии управления в образовании»   </vt:lpstr>
      <vt:lpstr>Презентация PowerPoint</vt:lpstr>
      <vt:lpstr>1. Основные понятия общей теории социального управления </vt:lpstr>
      <vt:lpstr>Основные понятия общей теории социального управления </vt:lpstr>
      <vt:lpstr>Основные понятия общей теории социального управления </vt:lpstr>
      <vt:lpstr>Основные понятия общей теории социального управления </vt:lpstr>
      <vt:lpstr>Презентация PowerPoint</vt:lpstr>
      <vt:lpstr>Презентация PowerPoint</vt:lpstr>
      <vt:lpstr>Презентация PowerPoint</vt:lpstr>
      <vt:lpstr>2. Принципы общей теории социального управления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Университет  им. аль-Фараби факультет философии и политологии      Лекция №1. Введение в дисциплину «Технологии управления в образовании»</dc:title>
  <dc:creator>user</dc:creator>
  <cp:lastModifiedBy>user</cp:lastModifiedBy>
  <cp:revision>13</cp:revision>
  <dcterms:created xsi:type="dcterms:W3CDTF">2021-08-31T11:44:28Z</dcterms:created>
  <dcterms:modified xsi:type="dcterms:W3CDTF">2021-08-31T15:22:27Z</dcterms:modified>
</cp:coreProperties>
</file>